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8" r:id="rId3"/>
    <p:sldId id="260" r:id="rId4"/>
    <p:sldId id="311" r:id="rId5"/>
    <p:sldId id="320" r:id="rId6"/>
    <p:sldId id="314" r:id="rId7"/>
    <p:sldId id="315" r:id="rId8"/>
    <p:sldId id="316" r:id="rId9"/>
    <p:sldId id="317" r:id="rId10"/>
    <p:sldId id="318" r:id="rId11"/>
    <p:sldId id="321" r:id="rId12"/>
    <p:sldId id="313" r:id="rId13"/>
    <p:sldId id="319" r:id="rId14"/>
    <p:sldId id="331" r:id="rId15"/>
    <p:sldId id="322" r:id="rId16"/>
    <p:sldId id="325" r:id="rId17"/>
    <p:sldId id="326" r:id="rId18"/>
    <p:sldId id="327" r:id="rId19"/>
    <p:sldId id="329" r:id="rId20"/>
    <p:sldId id="330" r:id="rId21"/>
    <p:sldId id="324" r:id="rId22"/>
    <p:sldId id="28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BCA55F"/>
    <a:srgbClr val="8DC84F"/>
    <a:srgbClr val="EB6752"/>
    <a:srgbClr val="9F6B9F"/>
    <a:srgbClr val="444444"/>
    <a:srgbClr val="2AE5DE"/>
    <a:srgbClr val="66FFFF"/>
    <a:srgbClr val="8FAADC"/>
    <a:srgbClr val="454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6" autoAdjust="0"/>
    <p:restoredTop sz="94712" autoAdjust="0"/>
  </p:normalViewPr>
  <p:slideViewPr>
    <p:cSldViewPr snapToGrid="0">
      <p:cViewPr varScale="1">
        <p:scale>
          <a:sx n="88" d="100"/>
          <a:sy n="88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D0F32-4CA6-4D59-92C4-B2A1031DFB8B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84567-8F46-456A-9C40-2B01FAB35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6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84567-8F46-456A-9C40-2B01FAB35C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9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3" indent="0" algn="ctr">
              <a:buNone/>
              <a:defRPr sz="2000"/>
            </a:lvl2pPr>
            <a:lvl3pPr marL="914368" indent="0" algn="ctr">
              <a:buNone/>
              <a:defRPr sz="1800"/>
            </a:lvl3pPr>
            <a:lvl4pPr marL="1371552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0" indent="0" algn="ctr">
              <a:buNone/>
              <a:defRPr sz="1600"/>
            </a:lvl6pPr>
            <a:lvl7pPr marL="2743103" indent="0" algn="ctr">
              <a:buNone/>
              <a:defRPr sz="1600"/>
            </a:lvl7pPr>
            <a:lvl8pPr marL="3200288" indent="0" algn="ctr">
              <a:buNone/>
              <a:defRPr sz="1600"/>
            </a:lvl8pPr>
            <a:lvl9pPr marL="365747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36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82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5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63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>
          <a:gsLst>
            <a:gs pos="0">
              <a:schemeClr val="bg1">
                <a:lumMod val="50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95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3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2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7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3" indent="0">
              <a:buNone/>
              <a:defRPr sz="2000" b="1"/>
            </a:lvl2pPr>
            <a:lvl3pPr marL="914368" indent="0">
              <a:buNone/>
              <a:defRPr sz="1800" b="1"/>
            </a:lvl3pPr>
            <a:lvl4pPr marL="1371552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0" indent="0">
              <a:buNone/>
              <a:defRPr sz="1600" b="1"/>
            </a:lvl6pPr>
            <a:lvl7pPr marL="2743103" indent="0">
              <a:buNone/>
              <a:defRPr sz="1600" b="1"/>
            </a:lvl7pPr>
            <a:lvl8pPr marL="3200288" indent="0">
              <a:buNone/>
              <a:defRPr sz="1600" b="1"/>
            </a:lvl8pPr>
            <a:lvl9pPr marL="365747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3" indent="0">
              <a:buNone/>
              <a:defRPr sz="2000" b="1"/>
            </a:lvl2pPr>
            <a:lvl3pPr marL="914368" indent="0">
              <a:buNone/>
              <a:defRPr sz="1800" b="1"/>
            </a:lvl3pPr>
            <a:lvl4pPr marL="1371552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0" indent="0">
              <a:buNone/>
              <a:defRPr sz="1600" b="1"/>
            </a:lvl6pPr>
            <a:lvl7pPr marL="2743103" indent="0">
              <a:buNone/>
              <a:defRPr sz="1600" b="1"/>
            </a:lvl7pPr>
            <a:lvl8pPr marL="3200288" indent="0">
              <a:buNone/>
              <a:defRPr sz="1600" b="1"/>
            </a:lvl8pPr>
            <a:lvl9pPr marL="365747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7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48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9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50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3" indent="0">
              <a:buNone/>
              <a:defRPr sz="1400"/>
            </a:lvl2pPr>
            <a:lvl3pPr marL="914368" indent="0">
              <a:buNone/>
              <a:defRPr sz="1200"/>
            </a:lvl3pPr>
            <a:lvl4pPr marL="1371552" indent="0">
              <a:buNone/>
              <a:defRPr sz="1000"/>
            </a:lvl4pPr>
            <a:lvl5pPr marL="1828737" indent="0">
              <a:buNone/>
              <a:defRPr sz="1000"/>
            </a:lvl5pPr>
            <a:lvl6pPr marL="2285920" indent="0">
              <a:buNone/>
              <a:defRPr sz="1000"/>
            </a:lvl6pPr>
            <a:lvl7pPr marL="2743103" indent="0">
              <a:buNone/>
              <a:defRPr sz="1000"/>
            </a:lvl7pPr>
            <a:lvl8pPr marL="3200288" indent="0">
              <a:buNone/>
              <a:defRPr sz="1000"/>
            </a:lvl8pPr>
            <a:lvl9pPr marL="365747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92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3" indent="0">
              <a:buNone/>
              <a:defRPr sz="2800"/>
            </a:lvl2pPr>
            <a:lvl3pPr marL="914368" indent="0">
              <a:buNone/>
              <a:defRPr sz="2400"/>
            </a:lvl3pPr>
            <a:lvl4pPr marL="1371552" indent="0">
              <a:buNone/>
              <a:defRPr sz="2000"/>
            </a:lvl4pPr>
            <a:lvl5pPr marL="1828737" indent="0">
              <a:buNone/>
              <a:defRPr sz="2000"/>
            </a:lvl5pPr>
            <a:lvl6pPr marL="2285920" indent="0">
              <a:buNone/>
              <a:defRPr sz="2000"/>
            </a:lvl6pPr>
            <a:lvl7pPr marL="2743103" indent="0">
              <a:buNone/>
              <a:defRPr sz="2000"/>
            </a:lvl7pPr>
            <a:lvl8pPr marL="3200288" indent="0">
              <a:buNone/>
              <a:defRPr sz="2000"/>
            </a:lvl8pPr>
            <a:lvl9pPr marL="3657473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3" indent="0">
              <a:buNone/>
              <a:defRPr sz="1400"/>
            </a:lvl2pPr>
            <a:lvl3pPr marL="914368" indent="0">
              <a:buNone/>
              <a:defRPr sz="1200"/>
            </a:lvl3pPr>
            <a:lvl4pPr marL="1371552" indent="0">
              <a:buNone/>
              <a:defRPr sz="1000"/>
            </a:lvl4pPr>
            <a:lvl5pPr marL="1828737" indent="0">
              <a:buNone/>
              <a:defRPr sz="1000"/>
            </a:lvl5pPr>
            <a:lvl6pPr marL="2285920" indent="0">
              <a:buNone/>
              <a:defRPr sz="1000"/>
            </a:lvl6pPr>
            <a:lvl7pPr marL="2743103" indent="0">
              <a:buNone/>
              <a:defRPr sz="1000"/>
            </a:lvl7pPr>
            <a:lvl8pPr marL="3200288" indent="0">
              <a:buNone/>
              <a:defRPr sz="1000"/>
            </a:lvl8pPr>
            <a:lvl9pPr marL="365747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04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10"/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10"/>
              <a:t>2018/9/26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10"/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36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defTabSz="9143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4" indent="-228592" algn="l" defTabSz="9143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2" indent="-228592" algn="l" defTabSz="9143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6" indent="-228592" algn="l" defTabSz="9143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0" indent="-228592" algn="l" defTabSz="9143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4" indent="-228592" algn="l" defTabSz="9143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8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2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0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3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8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3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jp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85589" y="3159433"/>
            <a:ext cx="6267762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3733" dirty="0">
                <a:solidFill>
                  <a:prstClr val="white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大小</a:t>
            </a:r>
            <a:r>
              <a:rPr lang="zh-CN" altLang="en-US" sz="3733" dirty="0" smtClean="0">
                <a:solidFill>
                  <a:prstClr val="white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主题需设计项总结</a:t>
            </a:r>
            <a:endParaRPr lang="zh-CN" altLang="en-US" sz="3733" dirty="0">
              <a:solidFill>
                <a:prstClr val="white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90684" y="3857059"/>
            <a:ext cx="6410632" cy="0"/>
          </a:xfrm>
          <a:prstGeom prst="line">
            <a:avLst/>
          </a:prstGeom>
          <a:ln>
            <a:solidFill>
              <a:srgbClr val="FF9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816221" y="3966303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210"/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日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 rot="5400000">
            <a:off x="1992824" y="3706744"/>
            <a:ext cx="426064" cy="726697"/>
            <a:chOff x="1101213" y="3274809"/>
            <a:chExt cx="319548" cy="545023"/>
          </a:xfrm>
        </p:grpSpPr>
        <p:sp>
          <p:nvSpPr>
            <p:cNvPr id="21" name="直角三角形 20"/>
            <p:cNvSpPr/>
            <p:nvPr/>
          </p:nvSpPr>
          <p:spPr>
            <a:xfrm>
              <a:off x="1101213" y="3274809"/>
              <a:ext cx="167148" cy="392623"/>
            </a:xfrm>
            <a:prstGeom prst="rtTriangle">
              <a:avLst/>
            </a:prstGeom>
            <a:solidFill>
              <a:srgbClr val="9F6B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直角三角形 21"/>
            <p:cNvSpPr/>
            <p:nvPr/>
          </p:nvSpPr>
          <p:spPr>
            <a:xfrm rot="2483513">
              <a:off x="1253613" y="3427209"/>
              <a:ext cx="167148" cy="392623"/>
            </a:xfrm>
            <a:prstGeom prst="rtTriangle">
              <a:avLst/>
            </a:prstGeom>
            <a:solidFill>
              <a:srgbClr val="45A73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6200000">
            <a:off x="9717317" y="3305208"/>
            <a:ext cx="426064" cy="726697"/>
            <a:chOff x="1101213" y="3274809"/>
            <a:chExt cx="319548" cy="545023"/>
          </a:xfrm>
        </p:grpSpPr>
        <p:sp>
          <p:nvSpPr>
            <p:cNvPr id="27" name="直角三角形 26"/>
            <p:cNvSpPr/>
            <p:nvPr/>
          </p:nvSpPr>
          <p:spPr>
            <a:xfrm>
              <a:off x="1101213" y="3274809"/>
              <a:ext cx="167148" cy="392623"/>
            </a:xfrm>
            <a:prstGeom prst="rtTriangle">
              <a:avLst/>
            </a:prstGeom>
            <a:solidFill>
              <a:srgbClr val="EB675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rot="2483513">
              <a:off x="1253613" y="3427209"/>
              <a:ext cx="167148" cy="392623"/>
            </a:xfrm>
            <a:prstGeom prst="rtTriangle">
              <a:avLst/>
            </a:prstGeom>
            <a:solidFill>
              <a:srgbClr val="FF9F03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 flipH="1">
            <a:off x="1834212" y="1970459"/>
            <a:ext cx="1056473" cy="1799696"/>
          </a:xfrm>
          <a:prstGeom prst="line">
            <a:avLst/>
          </a:prstGeom>
          <a:ln>
            <a:solidFill>
              <a:srgbClr val="9F6B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2797678" y="666308"/>
            <a:ext cx="1181065" cy="2011939"/>
          </a:xfrm>
          <a:prstGeom prst="line">
            <a:avLst/>
          </a:prstGeom>
          <a:ln>
            <a:solidFill>
              <a:srgbClr val="45A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8223650" y="4079924"/>
            <a:ext cx="1056473" cy="1799696"/>
          </a:xfrm>
          <a:prstGeom prst="line">
            <a:avLst/>
          </a:prstGeom>
          <a:ln>
            <a:solidFill>
              <a:srgbClr val="EB67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9301318" y="2239428"/>
            <a:ext cx="1409229" cy="2400616"/>
          </a:xfrm>
          <a:prstGeom prst="line">
            <a:avLst/>
          </a:prstGeom>
          <a:ln>
            <a:solidFill>
              <a:srgbClr val="EBB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59" y="2333962"/>
            <a:ext cx="1504918" cy="472131"/>
          </a:xfrm>
          <a:prstGeom prst="rect">
            <a:avLst/>
          </a:prstGeom>
          <a:noFill/>
          <a:effectLst/>
        </p:spPr>
      </p:pic>
      <p:sp>
        <p:nvSpPr>
          <p:cNvPr id="2" name="文本框 1"/>
          <p:cNvSpPr txBox="1"/>
          <p:nvPr/>
        </p:nvSpPr>
        <p:spPr>
          <a:xfrm>
            <a:off x="6324513" y="2203969"/>
            <a:ext cx="1508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2AE5DE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8.0</a:t>
            </a:r>
            <a:endParaRPr lang="zh-CN" altLang="en-US" sz="4400" dirty="0">
              <a:solidFill>
                <a:srgbClr val="2AE5DE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926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8720918" y="451704"/>
            <a:ext cx="267851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09189" y="241422"/>
            <a:ext cx="511172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桌面（一键优化图标）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032265"/>
            <a:ext cx="3754949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229600" y="6032265"/>
            <a:ext cx="3456432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460032" y="5662933"/>
            <a:ext cx="6255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动态图标：一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尺寸：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192×192px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，大小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&lt;1M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数量：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个；</a:t>
            </a:r>
            <a:endParaRPr lang="en-US" altLang="zh-CN" sz="14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63" y="2739321"/>
            <a:ext cx="951899" cy="9518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25" y="2730616"/>
            <a:ext cx="951899" cy="95189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24" y="2756228"/>
            <a:ext cx="934992" cy="93499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66" y="2762825"/>
            <a:ext cx="951899" cy="95189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15" y="2756228"/>
            <a:ext cx="951899" cy="95189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64" y="2735940"/>
            <a:ext cx="951899" cy="9518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13" y="1108747"/>
            <a:ext cx="2028571" cy="389714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34062" y="3911014"/>
            <a:ext cx="1406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背板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85208" y="3932776"/>
            <a:ext cx="1406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圆环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032503" y="3909272"/>
            <a:ext cx="1406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危险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103174" y="3929395"/>
            <a:ext cx="1406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124640" y="3934798"/>
            <a:ext cx="1406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298351" y="3909272"/>
            <a:ext cx="1406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静态展示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00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4224218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150694" y="451704"/>
            <a:ext cx="454096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413380" y="241422"/>
            <a:ext cx="308843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大主题需设计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defTabSz="914210"/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61104" y="1423771"/>
            <a:ext cx="49153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预览图</a:t>
            </a:r>
            <a:endParaRPr lang="en-US" altLang="zh-CN" sz="20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图标</a:t>
            </a:r>
            <a:endParaRPr lang="en-US" altLang="zh-CN" sz="20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endParaRPr lang="en-US" altLang="zh-CN" sz="20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拨号</a:t>
            </a:r>
            <a:endParaRPr lang="en-US" altLang="zh-CN" sz="20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联系人</a:t>
            </a:r>
            <a:endParaRPr lang="en-US" altLang="zh-CN" sz="20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短信</a:t>
            </a:r>
            <a:endParaRPr lang="en-US" altLang="zh-CN" sz="2000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系统通知</a:t>
            </a:r>
            <a:endParaRPr lang="en-US" altLang="zh-CN" sz="20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25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02" y="1527238"/>
            <a:ext cx="1851660" cy="3291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81" y="1527238"/>
            <a:ext cx="1851660" cy="3291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4" y="1533049"/>
            <a:ext cx="1851660" cy="3291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58" y="1533049"/>
            <a:ext cx="1851660" cy="3291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585" y="1540859"/>
            <a:ext cx="1851660" cy="3291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75494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903029" y="451704"/>
            <a:ext cx="38652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956180" y="241422"/>
            <a:ext cx="415212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大主题需设计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预览图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9612" y="513696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拨号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08890" y="513696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联系人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65341" y="513696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联系人详情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07446" y="512915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87173" y="513696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系统通知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117629"/>
            <a:ext cx="3754949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033657" y="6119457"/>
            <a:ext cx="3658000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662888" y="5978068"/>
            <a:ext cx="507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预览图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尺寸：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1080×1920px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r>
              <a:rPr lang="en-US" altLang="zh-CN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&lt;300KB</a:t>
            </a:r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51822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7941607" y="451704"/>
            <a:ext cx="374442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大</a:t>
            </a:r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图标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032265"/>
            <a:ext cx="3612560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524605" y="6032265"/>
            <a:ext cx="3161427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60597" y="5662933"/>
            <a:ext cx="6255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动态图标：包含动态日历、动态时钟、动态天气；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尺寸：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192×192/256×256px</a:t>
            </a:r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，大小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&lt;1M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数量：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91" y="1422361"/>
            <a:ext cx="668066" cy="6680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82" y="2484953"/>
            <a:ext cx="668066" cy="66806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76898" y="1510372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动态日历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6898" y="2540179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动态时钟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97" y="3501888"/>
            <a:ext cx="665517" cy="6655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40" y="3533440"/>
            <a:ext cx="665517" cy="6655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9" y="3533440"/>
            <a:ext cx="665517" cy="6655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08" y="3511623"/>
            <a:ext cx="665517" cy="6655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47" y="3480711"/>
            <a:ext cx="665517" cy="6655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686" y="3539091"/>
            <a:ext cx="665517" cy="66551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215" y="3533440"/>
            <a:ext cx="665517" cy="66551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27" y="4502112"/>
            <a:ext cx="665517" cy="66551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33" y="4479547"/>
            <a:ext cx="665517" cy="66551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40" y="4476888"/>
            <a:ext cx="665517" cy="6655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8" y="4501777"/>
            <a:ext cx="665517" cy="66551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719" y="4464364"/>
            <a:ext cx="798620" cy="79862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47" y="4450494"/>
            <a:ext cx="665517" cy="66551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872" y="4484332"/>
            <a:ext cx="665517" cy="66551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84" y="3480711"/>
            <a:ext cx="665517" cy="665517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076898" y="3536605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天气</a:t>
            </a:r>
          </a:p>
        </p:txBody>
      </p:sp>
    </p:spTree>
    <p:extLst>
      <p:ext uri="{BB962C8B-B14F-4D97-AF65-F5344CB8AC3E}">
        <p14:creationId xmlns:p14="http://schemas.microsoft.com/office/powerpoint/2010/main" val="10804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>
            <a:endCxn id="6" idx="1"/>
          </p:cNvCxnSpPr>
          <p:nvPr/>
        </p:nvCxnSpPr>
        <p:spPr>
          <a:xfrm>
            <a:off x="462488" y="451704"/>
            <a:ext cx="314670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8720918" y="451704"/>
            <a:ext cx="267851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09189" y="241422"/>
            <a:ext cx="511172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大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主题</a:t>
            </a:r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一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键</a:t>
            </a:r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锁屏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图标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032265"/>
            <a:ext cx="3754949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229600" y="6032265"/>
            <a:ext cx="3456432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460032" y="5662933"/>
            <a:ext cx="6255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动态图标：一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锁屏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尺寸：</a:t>
            </a:r>
            <a:r>
              <a:rPr lang="en-US" altLang="zh-CN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192×192px</a:t>
            </a:r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，大小</a:t>
            </a:r>
            <a:r>
              <a:rPr lang="en-US" altLang="zh-CN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&lt;1M</a:t>
            </a:r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68561" y="3750169"/>
            <a:ext cx="180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键锁屏预览图标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217437" y="3748427"/>
            <a:ext cx="1840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一键锁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08" y="2636305"/>
            <a:ext cx="914400" cy="91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8" y="2636305"/>
            <a:ext cx="9144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50" y="1163177"/>
            <a:ext cx="2024047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7941607" y="451704"/>
            <a:ext cx="374442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大</a:t>
            </a:r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桌面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032265"/>
            <a:ext cx="2822208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994710" y="6032265"/>
            <a:ext cx="2691322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58266" y="5770655"/>
            <a:ext cx="6255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色值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：修改桌面、文件夹、简易模式下文字颜色；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素材：抽屉模式按钮、文件夹背景、添加图标、简易模式搜索框；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42" y="1108748"/>
            <a:ext cx="2028571" cy="38971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01" y="1108748"/>
            <a:ext cx="2028571" cy="38971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460" y="1108747"/>
            <a:ext cx="2028571" cy="38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2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7941607" y="451704"/>
            <a:ext cx="374442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大</a:t>
            </a:r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拨号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72081" y="6032264"/>
            <a:ext cx="3612560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311896" y="6032265"/>
            <a:ext cx="3374136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211305" y="5447489"/>
            <a:ext cx="62555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色值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：修改顶栏、导航栏、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栏颜色；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图标及文字高亮色；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拨号、联系人列表、联系人详情文字颜色；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素材：拨号背景，适用大部分界面；联系人背景；</a:t>
            </a:r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工具栏背景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拨号盘及按键按钮；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90" y="1213887"/>
            <a:ext cx="2028571" cy="389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69" y="1213886"/>
            <a:ext cx="2028571" cy="38971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048" y="1213886"/>
            <a:ext cx="2028571" cy="38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7941607" y="451704"/>
            <a:ext cx="374442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大</a:t>
            </a:r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联系人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032265"/>
            <a:ext cx="2700590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405257" y="6032265"/>
            <a:ext cx="2280775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290324" y="5662933"/>
            <a:ext cx="6255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色值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：新建 编辑联系人副标题文字、</a:t>
            </a:r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目文字、提示文字、输入文字颜色；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 编辑联系人图标、添加按钮图标；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  <a:p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素材：新建 编辑联系人背景；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01" y="1001025"/>
            <a:ext cx="2028571" cy="389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58" y="1001026"/>
            <a:ext cx="2028571" cy="38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7941607" y="451704"/>
            <a:ext cx="374442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大</a:t>
            </a:r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短信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032265"/>
            <a:ext cx="3307079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173616" y="6032265"/>
            <a:ext cx="3512416" cy="0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95793" y="5555211"/>
            <a:ext cx="6255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色值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：搜索外框背景、搜索文字、信息</a:t>
            </a:r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对话界面收发信息背景和文字；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附件区背景、按钮和文字；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素材：短信列表背景；会话界面背景；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00" y="1000800"/>
            <a:ext cx="2028571" cy="389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00" y="1000799"/>
            <a:ext cx="2028571" cy="38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7941607" y="451704"/>
            <a:ext cx="374442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大</a:t>
            </a:r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设置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62488" y="6032264"/>
            <a:ext cx="3642981" cy="1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941607" y="6032264"/>
            <a:ext cx="3744425" cy="42012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408977" y="5555211"/>
            <a:ext cx="6255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色值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：设置返回按钮；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设置界面一级、二级、三级文字；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按钮开关；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素材：标题背景；设置界面背景（可单独设计）；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88" y="1000800"/>
            <a:ext cx="2028571" cy="389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23" y="1000800"/>
            <a:ext cx="2028571" cy="389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453" y="1000800"/>
            <a:ext cx="2028571" cy="38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98066" y="1190837"/>
            <a:ext cx="239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4800" dirty="0" smtClean="0">
                <a:solidFill>
                  <a:srgbClr val="FF9F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800" dirty="0">
              <a:solidFill>
                <a:srgbClr val="FF9F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54177" y="2841526"/>
            <a:ext cx="878957" cy="878957"/>
            <a:chOff x="2910664" y="2833578"/>
            <a:chExt cx="878957" cy="878957"/>
          </a:xfrm>
        </p:grpSpPr>
        <p:sp>
          <p:nvSpPr>
            <p:cNvPr id="6" name="菱形 5"/>
            <p:cNvSpPr/>
            <p:nvPr/>
          </p:nvSpPr>
          <p:spPr>
            <a:xfrm>
              <a:off x="2910664" y="2833578"/>
              <a:ext cx="878957" cy="878957"/>
            </a:xfrm>
            <a:prstGeom prst="diamond">
              <a:avLst/>
            </a:prstGeom>
            <a:noFill/>
            <a:ln w="25400">
              <a:solidFill>
                <a:srgbClr val="9F6B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941232" y="2924243"/>
              <a:ext cx="817820" cy="66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0"/>
              <a:r>
                <a:rPr lang="en-US" altLang="zh-CN" sz="3733" dirty="0">
                  <a:solidFill>
                    <a:prstClr val="white"/>
                  </a:solidFill>
                </a:rPr>
                <a:t>01</a:t>
              </a:r>
              <a:endParaRPr lang="zh-CN" altLang="en-US" sz="3733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91413" y="4041466"/>
            <a:ext cx="220448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 smtClean="0">
                <a:solidFill>
                  <a:srgbClr val="9F6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总览</a:t>
            </a:r>
            <a:endParaRPr lang="zh-CN" altLang="en-US" sz="2133" dirty="0">
              <a:solidFill>
                <a:srgbClr val="9F6B9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132217" y="2818156"/>
            <a:ext cx="878957" cy="878957"/>
            <a:chOff x="4741236" y="2833578"/>
            <a:chExt cx="878957" cy="878957"/>
          </a:xfrm>
        </p:grpSpPr>
        <p:sp>
          <p:nvSpPr>
            <p:cNvPr id="7" name="菱形 6"/>
            <p:cNvSpPr/>
            <p:nvPr/>
          </p:nvSpPr>
          <p:spPr>
            <a:xfrm>
              <a:off x="4741236" y="2833578"/>
              <a:ext cx="878957" cy="878957"/>
            </a:xfrm>
            <a:prstGeom prst="diamond">
              <a:avLst/>
            </a:prstGeom>
            <a:noFill/>
            <a:ln w="25400">
              <a:solidFill>
                <a:srgbClr val="EB67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71804" y="2924243"/>
              <a:ext cx="817820" cy="66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0"/>
              <a:r>
                <a:rPr lang="en-US" altLang="zh-CN" sz="3733" dirty="0">
                  <a:solidFill>
                    <a:prstClr val="white"/>
                  </a:solidFill>
                </a:rPr>
                <a:t>02</a:t>
              </a:r>
              <a:endParaRPr lang="zh-CN" altLang="en-US" sz="3733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268075" y="4040895"/>
            <a:ext cx="260724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 smtClean="0">
                <a:solidFill>
                  <a:srgbClr val="EB675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小主题设计内容项</a:t>
            </a:r>
            <a:endParaRPr lang="zh-CN" altLang="en-US" sz="2133" dirty="0">
              <a:solidFill>
                <a:srgbClr val="EB675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610257" y="2818156"/>
            <a:ext cx="878957" cy="878957"/>
            <a:chOff x="6571808" y="2833578"/>
            <a:chExt cx="878957" cy="878957"/>
          </a:xfrm>
        </p:grpSpPr>
        <p:sp>
          <p:nvSpPr>
            <p:cNvPr id="8" name="菱形 7"/>
            <p:cNvSpPr/>
            <p:nvPr/>
          </p:nvSpPr>
          <p:spPr>
            <a:xfrm>
              <a:off x="6571808" y="2833578"/>
              <a:ext cx="878957" cy="878957"/>
            </a:xfrm>
            <a:prstGeom prst="diamond">
              <a:avLst/>
            </a:prstGeom>
            <a:noFill/>
            <a:ln w="25400">
              <a:solidFill>
                <a:srgbClr val="EBB3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602376" y="2924243"/>
              <a:ext cx="817820" cy="66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0"/>
              <a:r>
                <a:rPr lang="en-US" altLang="zh-CN" sz="3733" dirty="0">
                  <a:solidFill>
                    <a:prstClr val="white"/>
                  </a:solidFill>
                </a:rPr>
                <a:t>03</a:t>
              </a:r>
              <a:endParaRPr lang="zh-CN" altLang="en-US" sz="3733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47728" y="4040895"/>
            <a:ext cx="2604014" cy="72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</a:t>
            </a:r>
            <a:r>
              <a:rPr lang="zh-CN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主题设计</a:t>
            </a:r>
            <a:r>
              <a:rPr lang="zh-CN" altLang="en-US" sz="20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内容</a:t>
            </a:r>
            <a:r>
              <a:rPr lang="zh-CN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</a:t>
            </a:r>
            <a:endParaRPr lang="zh-CN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defTabSz="914210"/>
            <a:endParaRPr lang="zh-CN" altLang="en-US" sz="2133" dirty="0">
              <a:solidFill>
                <a:srgbClr val="EBB3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088297" y="2856947"/>
            <a:ext cx="878957" cy="878957"/>
            <a:chOff x="8402379" y="2833578"/>
            <a:chExt cx="878957" cy="878957"/>
          </a:xfrm>
        </p:grpSpPr>
        <p:sp>
          <p:nvSpPr>
            <p:cNvPr id="9" name="菱形 8"/>
            <p:cNvSpPr/>
            <p:nvPr/>
          </p:nvSpPr>
          <p:spPr>
            <a:xfrm>
              <a:off x="8402379" y="2833578"/>
              <a:ext cx="878957" cy="878957"/>
            </a:xfrm>
            <a:prstGeom prst="diamond">
              <a:avLst/>
            </a:prstGeom>
            <a:noFill/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432949" y="2924243"/>
              <a:ext cx="817820" cy="66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0"/>
              <a:r>
                <a:rPr lang="en-US" altLang="zh-CN" sz="3733" dirty="0">
                  <a:solidFill>
                    <a:prstClr val="white"/>
                  </a:solidFill>
                </a:rPr>
                <a:t>04</a:t>
              </a:r>
              <a:endParaRPr lang="zh-CN" altLang="en-US" sz="3733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427146" y="4050966"/>
            <a:ext cx="220448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注意</a:t>
            </a:r>
            <a:r>
              <a:rPr lang="zh-CN" altLang="en-US" sz="2133" dirty="0" smtClean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</a:t>
            </a:r>
            <a:endParaRPr lang="zh-CN" altLang="en-US" sz="2133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9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13" y="1000798"/>
            <a:ext cx="2028571" cy="389714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7941607" y="451704"/>
            <a:ext cx="374442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大</a:t>
            </a:r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系统通知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62488" y="6032265"/>
            <a:ext cx="3568336" cy="1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229600" y="6035495"/>
            <a:ext cx="3456432" cy="38781"/>
          </a:xfrm>
          <a:prstGeom prst="line">
            <a:avLst/>
          </a:prstGeom>
          <a:ln>
            <a:solidFill>
              <a:srgbClr val="B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4332" y="5770655"/>
            <a:ext cx="6255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色值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：顶部文字和按钮颜色；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400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快捷快关、亮度条和自动亮度勾选按钮；</a:t>
            </a:r>
            <a:endParaRPr lang="en-US" altLang="zh-CN" sz="1400" dirty="0" smtClean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47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8DC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475332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634065" y="451704"/>
            <a:ext cx="505196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注意项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03469" y="1231034"/>
            <a:ext cx="98436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华为主题开发工具下载地址：</a:t>
            </a:r>
            <a:r>
              <a:rPr lang="en-US" altLang="zh-CN" sz="2000" dirty="0">
                <a:solidFill>
                  <a:srgbClr val="8DC8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https://developer.huawei.com/consumer/cn/devservice/doc/5050302</a:t>
            </a:r>
            <a:endParaRPr lang="en-US" altLang="zh-CN" sz="2000" dirty="0" smtClean="0">
              <a:solidFill>
                <a:srgbClr val="8DC8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获取第三方图标包名：可通过豌豆荚官网获取：</a:t>
            </a:r>
            <a:r>
              <a:rPr lang="en-US" altLang="zh-CN" sz="2000" dirty="0">
                <a:solidFill>
                  <a:srgbClr val="8DC8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https://www.wandoujia.com/</a:t>
            </a:r>
            <a:endParaRPr lang="en-US" altLang="zh-CN" sz="2000" dirty="0" smtClean="0">
              <a:solidFill>
                <a:srgbClr val="8DC8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按钮、背景变形有黑边：请通过点九编辑工具去黑边；</a:t>
            </a:r>
            <a:endParaRPr lang="en-US" altLang="zh-CN" sz="20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主题包打包方式及具体修改项：请参考</a:t>
            </a: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EMUI8.0</a:t>
            </a: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主题开发教程；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70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991010" y="3667889"/>
            <a:ext cx="447123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en-US" altLang="zh-CN" sz="5867" dirty="0">
                <a:ln>
                  <a:solidFill>
                    <a:srgbClr val="EBB350"/>
                  </a:solidFill>
                </a:ln>
                <a:noFill/>
                <a:latin typeface="汉仪菱心体简" panose="02010609000101010101" pitchFamily="49" charset="-122"/>
                <a:ea typeface="汉仪菱心体简" panose="02010609000101010101" pitchFamily="49" charset="-122"/>
              </a:rPr>
              <a:t>THANKS</a:t>
            </a:r>
            <a:endParaRPr lang="zh-CN" altLang="en-US" sz="5867" dirty="0">
              <a:ln>
                <a:solidFill>
                  <a:srgbClr val="EBB350"/>
                </a:solidFill>
              </a:ln>
              <a:noFill/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44" y="2088461"/>
            <a:ext cx="1484969" cy="1484969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5131836" y="4556435"/>
            <a:ext cx="2202024" cy="0"/>
          </a:xfrm>
          <a:prstGeom prst="line">
            <a:avLst/>
          </a:prstGeom>
          <a:ln w="12700">
            <a:solidFill>
              <a:srgbClr val="9F6B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3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16" y="985018"/>
            <a:ext cx="1938313" cy="3723745"/>
          </a:xfrm>
          <a:prstGeom prst="rect">
            <a:avLst/>
          </a:prstGeom>
          <a:effectLst>
            <a:outerShdw blurRad="317500" dir="13500000" sy="23000" kx="1200000" algn="br" rotWithShape="0">
              <a:prstClr val="black">
                <a:alpha val="20000"/>
              </a:prstClr>
            </a:outerShdw>
            <a:reflection blurRad="6350" stA="50000" endPos="8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282" y="985019"/>
            <a:ext cx="1938313" cy="3723745"/>
          </a:xfrm>
          <a:prstGeom prst="rect">
            <a:avLst/>
          </a:prstGeom>
          <a:effectLst>
            <a:outerShdw blurRad="317500" dir="3240000" sy="23000" kx="-1200000" algn="bl" rotWithShape="0">
              <a:prstClr val="black">
                <a:alpha val="20000"/>
              </a:prstClr>
            </a:outerShdw>
            <a:reflection blurRad="6350" stA="50000" endPos="8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9" y="1219087"/>
            <a:ext cx="1938313" cy="37237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Pos="8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373" y="1219088"/>
            <a:ext cx="1938313" cy="37237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0000" endPos="8000" dir="5400000" sy="-100000" algn="bl" rotWithShape="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8" y="1434556"/>
            <a:ext cx="1938313" cy="37237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0000" endPos="15000" dir="5400000" sy="-100000" algn="bl" rotWithShape="0"/>
          </a:effectLst>
        </p:spPr>
      </p:pic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54" y="1434555"/>
            <a:ext cx="1938313" cy="37237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Pos="1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76" y="1851191"/>
            <a:ext cx="1938313" cy="3723745"/>
          </a:xfrm>
          <a:prstGeom prst="rect">
            <a:avLst/>
          </a:prstGeom>
          <a:effectLst>
            <a:reflection blurRad="6350" stA="50000" endPos="20000" dir="5400000" sy="-100000" algn="bl" rotWithShape="0"/>
          </a:effectLst>
        </p:spPr>
      </p:pic>
      <p:cxnSp>
        <p:nvCxnSpPr>
          <p:cNvPr id="20" name="直接连接符 19"/>
          <p:cNvCxnSpPr/>
          <p:nvPr/>
        </p:nvCxnSpPr>
        <p:spPr>
          <a:xfrm>
            <a:off x="462488" y="451704"/>
            <a:ext cx="4532128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36089" y="451704"/>
            <a:ext cx="477382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863111" y="241422"/>
            <a:ext cx="220448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总 览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62488" y="6292509"/>
            <a:ext cx="3437708" cy="0"/>
          </a:xfrm>
          <a:prstGeom prst="line">
            <a:avLst/>
          </a:prstGeom>
          <a:ln>
            <a:solidFill>
              <a:srgbClr val="9F6B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397551" y="6276049"/>
            <a:ext cx="3312367" cy="0"/>
          </a:xfrm>
          <a:prstGeom prst="line">
            <a:avLst/>
          </a:prstGeom>
          <a:ln>
            <a:solidFill>
              <a:srgbClr val="9F6B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397354" y="6030899"/>
            <a:ext cx="507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9F6B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主题包：包含预览图、锁屏、壁纸、图标、</a:t>
            </a:r>
            <a:endParaRPr lang="en-US" altLang="zh-CN" sz="1400" dirty="0" smtClean="0">
              <a:solidFill>
                <a:srgbClr val="9F6B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9F6B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桌面、联系人、短信、系统通知等模块；</a:t>
            </a:r>
            <a:endParaRPr lang="en-US" altLang="zh-CN" sz="1400" dirty="0" smtClean="0">
              <a:solidFill>
                <a:srgbClr val="9F6B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463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4224218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150694" y="451704"/>
            <a:ext cx="454096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413380" y="241422"/>
            <a:ext cx="308843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小主题需设计项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defTabSz="914210"/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04789" y="1656837"/>
            <a:ext cx="49153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预</a:t>
            </a:r>
            <a:r>
              <a:rPr lang="zh-CN" altLang="en-US" sz="20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览</a:t>
            </a:r>
            <a:r>
              <a:rPr lang="zh-CN" altLang="en-US" sz="20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0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锁屏</a:t>
            </a:r>
            <a:endParaRPr lang="en-US" altLang="zh-CN" sz="20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壁纸</a:t>
            </a:r>
            <a:endParaRPr lang="en-US" altLang="zh-CN" sz="20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图标</a:t>
            </a:r>
            <a:endParaRPr lang="en-US" altLang="zh-CN" sz="20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桌面</a:t>
            </a:r>
            <a:endParaRPr lang="zh-CN" altLang="en-US" sz="2000" dirty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71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58" y="1533049"/>
            <a:ext cx="1851660" cy="3291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80" y="1533049"/>
            <a:ext cx="1851660" cy="3291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75494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791061" y="451704"/>
            <a:ext cx="390059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517640" y="241422"/>
            <a:ext cx="49825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预览图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4" y="1540859"/>
            <a:ext cx="1851660" cy="3291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53" y="2560482"/>
            <a:ext cx="1851660" cy="12525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585" y="1540859"/>
            <a:ext cx="1851660" cy="3291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309612" y="513696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封面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60646" y="513696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览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93758" y="513696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锁屏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07446" y="512915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首屏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87173" y="513696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041409"/>
            <a:ext cx="3754949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033657" y="6024949"/>
            <a:ext cx="3741576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662888" y="5740471"/>
            <a:ext cx="507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预览图尺寸：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1080×1920px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，大小</a:t>
            </a:r>
            <a:r>
              <a:rPr lang="en-US" altLang="zh-CN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300KB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图标预览尺寸：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510×345px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r>
              <a:rPr lang="en-US" altLang="zh-CN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&lt;300KB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178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7941607" y="451704"/>
            <a:ext cx="374442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锁屏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032265"/>
            <a:ext cx="359632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191013" y="6032265"/>
            <a:ext cx="3495019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968223" y="5878376"/>
            <a:ext cx="625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</a:t>
            </a:r>
            <a:r>
              <a:rPr lang="zh-CN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：滑动解锁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杂志锁屏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百变锁屏</a:t>
            </a:r>
            <a:endParaRPr lang="zh-CN" altLang="en-US" sz="1400" dirty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94" y="1084882"/>
            <a:ext cx="2028571" cy="389714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82" y="1084881"/>
            <a:ext cx="2028571" cy="389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70" y="1084881"/>
            <a:ext cx="2028571" cy="3897143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577881" y="5056635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滑动锁屏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28425" y="5053875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杂志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锁屏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191013" y="5053874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百变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锁屏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74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7941607" y="451704"/>
            <a:ext cx="374442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壁纸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032265"/>
            <a:ext cx="359632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191013" y="6032265"/>
            <a:ext cx="3495019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237186" y="5770655"/>
            <a:ext cx="6255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锁屏壁纸尺寸：</a:t>
            </a:r>
            <a:r>
              <a:rPr lang="en-US" altLang="zh-CN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1080×1920px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，大小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&lt;1M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桌面壁纸尺寸：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2160×1920px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，大小</a:t>
            </a:r>
            <a:r>
              <a:rPr lang="en-US" altLang="zh-CN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&lt;1M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943" y="1161948"/>
            <a:ext cx="2028571" cy="389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82" y="1161948"/>
            <a:ext cx="2028571" cy="389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8" y="1424879"/>
            <a:ext cx="1894600" cy="336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39" y="1424879"/>
            <a:ext cx="3789200" cy="336817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002296" y="5057406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锁屏壁纸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81497" y="5054667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壁纸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08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45" y="-398767"/>
            <a:ext cx="12348900" cy="77180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7941607" y="451704"/>
            <a:ext cx="374442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静态图标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032265"/>
            <a:ext cx="3433305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462865" y="6032265"/>
            <a:ext cx="3223167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058816" y="5878376"/>
            <a:ext cx="6255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静态图标尺寸：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192×192/256×256px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，大小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&lt;1M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数量：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个；</a:t>
            </a:r>
            <a:endParaRPr lang="en-US" altLang="zh-CN" sz="14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59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2488" y="451704"/>
            <a:ext cx="34333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6" idx="3"/>
          </p:cNvCxnSpPr>
          <p:nvPr/>
        </p:nvCxnSpPr>
        <p:spPr>
          <a:xfrm>
            <a:off x="7941607" y="451704"/>
            <a:ext cx="374442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95793" y="241422"/>
            <a:ext cx="40458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0"/>
            <a:r>
              <a:rPr lang="zh-CN" altLang="en-US" sz="2133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小主题需设计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 </a:t>
            </a:r>
            <a:r>
              <a:rPr lang="en-US" altLang="zh-CN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· </a:t>
            </a:r>
            <a:r>
              <a:rPr lang="zh-CN" altLang="en-US" sz="2133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第三方图标</a:t>
            </a:r>
            <a:endParaRPr lang="zh-CN" altLang="en-US" sz="2133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2488" y="6032265"/>
            <a:ext cx="4109512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108300" y="6032265"/>
            <a:ext cx="3577732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980524" y="5662933"/>
            <a:ext cx="6255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备注：静态图标含第三方图标。</a:t>
            </a:r>
            <a:endParaRPr lang="en-US" altLang="zh-CN" sz="14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尺寸：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192×192px</a:t>
            </a:r>
            <a:r>
              <a:rPr lang="zh-CN" altLang="en-US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，大小</a:t>
            </a:r>
            <a:r>
              <a:rPr lang="en-US" altLang="zh-CN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&lt;1M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数量：</a:t>
            </a:r>
            <a:r>
              <a:rPr lang="en-US" altLang="zh-CN" sz="1400" dirty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rgbClr val="EB6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个；</a:t>
            </a:r>
            <a:endParaRPr lang="en-US" altLang="zh-CN" sz="1400" dirty="0" smtClean="0">
              <a:solidFill>
                <a:srgbClr val="EB67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25" y="2784785"/>
            <a:ext cx="914400" cy="91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25" y="1594794"/>
            <a:ext cx="9144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42" y="3974776"/>
            <a:ext cx="914400" cy="9144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57790" y="4278087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方遮罩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7790" y="308586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方蒙版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57790" y="1925543"/>
            <a:ext cx="22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方背板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82" y="2862115"/>
            <a:ext cx="746643" cy="7466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331" y="2784785"/>
            <a:ext cx="933062" cy="933062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00390" y="3081547"/>
            <a:ext cx="307911" cy="3077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十字形 13"/>
          <p:cNvSpPr/>
          <p:nvPr/>
        </p:nvSpPr>
        <p:spPr>
          <a:xfrm>
            <a:off x="5603664" y="3100339"/>
            <a:ext cx="310480" cy="310480"/>
          </a:xfrm>
          <a:prstGeom prst="plu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2448</TotalTime>
  <Words>763</Words>
  <Application>Microsoft Office PowerPoint</Application>
  <PresentationFormat>宽屏</PresentationFormat>
  <Paragraphs>120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Microsoft JhengHei UI Light</vt:lpstr>
      <vt:lpstr>汉仪菱心体简</vt:lpstr>
      <vt:lpstr>宋体</vt:lpstr>
      <vt:lpstr>微软雅黑</vt:lpstr>
      <vt:lpstr>Arial</vt:lpstr>
      <vt:lpstr>Calibri</vt:lpstr>
      <vt:lpstr>Calibri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 liu</dc:creator>
  <cp:lastModifiedBy>liuzhijian (A)</cp:lastModifiedBy>
  <cp:revision>332</cp:revision>
  <dcterms:created xsi:type="dcterms:W3CDTF">2015-05-28T03:50:52Z</dcterms:created>
  <dcterms:modified xsi:type="dcterms:W3CDTF">2018-09-26T02:50:36Z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(3)GPkN+mXzPYhf/X0dOqDGyDE+qS6mouJ6yAa/HcFHpQ3mIp5vLFJh0dwDV4CyTX1cjT8GOEE6
qhZLhvU5OBBYh7DjYWyZC+bc53pcXkfbDJqTbtz2dIjcgiSAHlPzVvgtJUQ0VPc9c/gGm5y4
WMbYJZATs+dvLG0fr+PEOKhN8eJLyK7aYyCSWgC7nB71VRdbhsxaTdI3O3uA8c3xObb4nJrb
QDPzXONLFiVhvgwHGY</vt:lpwstr>
  </property>
  <property fmtid="{D5CDD505-2E9C-101B-9397-08002B2CF9AE}" pid="3" name="_2015_ms_pID_7253431">
    <vt:lpwstr>/HBWjxVjo5qh3Kds3ZmKlj0mTK9i7UTcFq9cK9y/W6YWL/5hvX3+6o
d7UKbVTJ7gXZoFz1wXwi8GqSdBVZr6moiXW1/YRcYbjp6KSCI4SkJ7jMhK9NvDOMKEFjOS3r
DQnPaeMJcyNHZMYr7107hsTPDlnnqFetV/tIZ06n68ykoPDRsUn1hxevQomDIZNcHzwOhgtJ
oTfHCRQz5Mzg4wkG7AhxNKeEU50vhhj3acvH</vt:lpwstr>
  </property>
  <property fmtid="{D5CDD505-2E9C-101B-9397-08002B2CF9AE}" pid="4" name="_2015_ms_pID_7253432">
    <vt:lpwstr>SEykE5L62yWucYG99Rc5QAQ=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1537928733</vt:lpwstr>
  </property>
</Properties>
</file>